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163"/>
    <a:srgbClr val="296C84"/>
    <a:srgbClr val="48819A"/>
    <a:srgbClr val="5B9BD5"/>
    <a:srgbClr val="C7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6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4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7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E09A-9B7C-4527-828D-96548BCD356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4D4D-ABE1-44E0-AB23-EE658F52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563" y="202647"/>
            <a:ext cx="2414138" cy="2010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6" y="962108"/>
            <a:ext cx="4384619" cy="53074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5DC3D7D-C722-46A9-8898-6EB777AB219A}"/>
              </a:ext>
            </a:extLst>
          </p:cNvPr>
          <p:cNvSpPr txBox="1"/>
          <p:nvPr/>
        </p:nvSpPr>
        <p:spPr>
          <a:xfrm>
            <a:off x="923182" y="1474697"/>
            <a:ext cx="3418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1F5163"/>
                </a:solidFill>
              </a:rPr>
              <a:t>Трихология</a:t>
            </a:r>
            <a:r>
              <a:rPr lang="ru-RU" dirty="0">
                <a:solidFill>
                  <a:srgbClr val="1F5163"/>
                </a:solidFill>
              </a:rPr>
              <a:t> вошла в мою жизнь </a:t>
            </a:r>
            <a:r>
              <a:rPr lang="ru-RU" dirty="0" smtClean="0">
                <a:solidFill>
                  <a:srgbClr val="1F5163"/>
                </a:solidFill>
              </a:rPr>
              <a:t>6 </a:t>
            </a:r>
            <a:r>
              <a:rPr lang="ru-RU" dirty="0">
                <a:solidFill>
                  <a:srgbClr val="1F5163"/>
                </a:solidFill>
              </a:rPr>
              <a:t>лет назад </a:t>
            </a:r>
            <a:r>
              <a:rPr lang="ru-RU" dirty="0" smtClean="0">
                <a:solidFill>
                  <a:srgbClr val="1F5163"/>
                </a:solidFill>
              </a:rPr>
              <a:t>и </a:t>
            </a:r>
            <a:r>
              <a:rPr lang="ru-RU" dirty="0">
                <a:solidFill>
                  <a:srgbClr val="1F5163"/>
                </a:solidFill>
              </a:rPr>
              <a:t>с тех пор стала неотъемлемой частью моего профессионального и личного </a:t>
            </a:r>
            <a:r>
              <a:rPr lang="ru-RU" dirty="0" smtClean="0">
                <a:solidFill>
                  <a:srgbClr val="1F5163"/>
                </a:solidFill>
              </a:rPr>
              <a:t>пути. Каждый </a:t>
            </a:r>
            <a:r>
              <a:rPr lang="ru-RU" dirty="0">
                <a:solidFill>
                  <a:srgbClr val="1F5163"/>
                </a:solidFill>
              </a:rPr>
              <a:t>новый опыт, пациент и профессиональное общение помогают мне расти и смотреть на свою работу </a:t>
            </a:r>
            <a:r>
              <a:rPr lang="ru-RU" dirty="0" smtClean="0">
                <a:solidFill>
                  <a:srgbClr val="1F5163"/>
                </a:solidFill>
              </a:rPr>
              <a:t>шире. Участие </a:t>
            </a:r>
            <a:r>
              <a:rPr lang="ru-RU" dirty="0">
                <a:solidFill>
                  <a:srgbClr val="1F5163"/>
                </a:solidFill>
              </a:rPr>
              <a:t>в этом Конгрессе — возможность быть среди единомышленников, делиться знаниями и вдохновляться.</a:t>
            </a:r>
            <a:br>
              <a:rPr lang="ru-RU" dirty="0">
                <a:solidFill>
                  <a:srgbClr val="1F5163"/>
                </a:solidFill>
              </a:rPr>
            </a:br>
            <a:r>
              <a:rPr lang="ru-RU" dirty="0">
                <a:solidFill>
                  <a:srgbClr val="1F5163"/>
                </a:solidFill>
              </a:rPr>
              <a:t>И именно здесь я особенно остро чувствую: моя любовь к своему делу находит отклик.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90" y="4364811"/>
            <a:ext cx="5397411" cy="1240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90" y="5483474"/>
            <a:ext cx="5397411" cy="12118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AC589A-3588-4316-AFEA-7D25B1563835}"/>
              </a:ext>
            </a:extLst>
          </p:cNvPr>
          <p:cNvSpPr txBox="1"/>
          <p:nvPr/>
        </p:nvSpPr>
        <p:spPr>
          <a:xfrm>
            <a:off x="7001555" y="4570200"/>
            <a:ext cx="462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800" dirty="0">
                <a:solidFill>
                  <a:srgbClr val="1F5163"/>
                </a:solidFill>
              </a:rPr>
              <a:t>Наталья </a:t>
            </a:r>
            <a:r>
              <a:rPr lang="ru-RU" sz="2400" b="1" kern="800" dirty="0" smtClean="0">
                <a:solidFill>
                  <a:srgbClr val="1F5163"/>
                </a:solidFill>
              </a:rPr>
              <a:t>Антоновна УШАКОВА</a:t>
            </a:r>
            <a:endParaRPr lang="ru-RU" sz="2400" b="1" kern="800" dirty="0">
              <a:solidFill>
                <a:srgbClr val="1F5163"/>
              </a:solidFill>
            </a:endParaRPr>
          </a:p>
          <a:p>
            <a:r>
              <a:rPr lang="ru-RU" sz="1600" b="1" kern="800" dirty="0">
                <a:solidFill>
                  <a:srgbClr val="1F5163"/>
                </a:solidFill>
              </a:rPr>
              <a:t>г. </a:t>
            </a:r>
            <a:r>
              <a:rPr lang="ru-RU" sz="1600" b="1" kern="800" dirty="0" smtClean="0">
                <a:solidFill>
                  <a:srgbClr val="1F5163"/>
                </a:solidFill>
              </a:rPr>
              <a:t>Санкт-Петербург, СТАЖ </a:t>
            </a:r>
            <a:r>
              <a:rPr lang="ru-RU" sz="1600" b="1" kern="800" dirty="0">
                <a:solidFill>
                  <a:srgbClr val="1F5163"/>
                </a:solidFill>
              </a:rPr>
              <a:t>В ТРИХОЛОГИИ – </a:t>
            </a:r>
            <a:r>
              <a:rPr lang="ru-RU" sz="1600" b="1" kern="800" dirty="0" smtClean="0">
                <a:solidFill>
                  <a:srgbClr val="1F5163"/>
                </a:solidFill>
              </a:rPr>
              <a:t>6 </a:t>
            </a:r>
            <a:r>
              <a:rPr lang="ru-RU" sz="1600" b="1" kern="800" dirty="0">
                <a:solidFill>
                  <a:srgbClr val="1F5163"/>
                </a:solidFill>
              </a:rPr>
              <a:t>ЛЕТ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BC4573-E277-4621-8B09-62C0B70CA8B7}"/>
              </a:ext>
            </a:extLst>
          </p:cNvPr>
          <p:cNvSpPr txBox="1"/>
          <p:nvPr/>
        </p:nvSpPr>
        <p:spPr>
          <a:xfrm>
            <a:off x="7001555" y="5793634"/>
            <a:ext cx="468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800" dirty="0">
                <a:solidFill>
                  <a:schemeClr val="bg1"/>
                </a:solidFill>
              </a:rPr>
              <a:t>ЭТО МОЙ </a:t>
            </a:r>
            <a:r>
              <a:rPr lang="ru-RU" sz="2400" b="1" kern="800" dirty="0" smtClean="0">
                <a:solidFill>
                  <a:schemeClr val="bg1"/>
                </a:solidFill>
              </a:rPr>
              <a:t>ПЯТЫЙ КОНГРЕСС РОИВ</a:t>
            </a:r>
            <a:endParaRPr lang="ru-RU" sz="2400" b="1" kern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0" y="307393"/>
            <a:ext cx="2169186" cy="1807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76" y="865130"/>
            <a:ext cx="3056633" cy="4406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21" y="1155055"/>
            <a:ext cx="2421142" cy="3224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57" y="3826838"/>
            <a:ext cx="2865669" cy="1444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AC589A-3588-4316-AFEA-7D25B1563835}"/>
              </a:ext>
            </a:extLst>
          </p:cNvPr>
          <p:cNvSpPr txBox="1"/>
          <p:nvPr/>
        </p:nvSpPr>
        <p:spPr>
          <a:xfrm>
            <a:off x="9023998" y="3977783"/>
            <a:ext cx="2390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800" dirty="0">
                <a:solidFill>
                  <a:srgbClr val="1F5163"/>
                </a:solidFill>
              </a:rPr>
              <a:t>Наталья </a:t>
            </a:r>
            <a:r>
              <a:rPr lang="ru-RU" b="1" kern="800" dirty="0" smtClean="0">
                <a:solidFill>
                  <a:srgbClr val="1F5163"/>
                </a:solidFill>
              </a:rPr>
              <a:t>Антоновна </a:t>
            </a:r>
          </a:p>
          <a:p>
            <a:pPr algn="ctr"/>
            <a:r>
              <a:rPr lang="ru-RU" b="1" kern="800" dirty="0" smtClean="0">
                <a:solidFill>
                  <a:srgbClr val="1F5163"/>
                </a:solidFill>
              </a:rPr>
              <a:t>УШАКОВА</a:t>
            </a:r>
            <a:endParaRPr lang="ru-RU" b="1" kern="800" dirty="0">
              <a:solidFill>
                <a:srgbClr val="1F5163"/>
              </a:solidFill>
            </a:endParaRPr>
          </a:p>
          <a:p>
            <a:pPr algn="ctr"/>
            <a:r>
              <a:rPr lang="ru-RU" sz="1200" b="1" kern="800" dirty="0">
                <a:solidFill>
                  <a:srgbClr val="1F5163"/>
                </a:solidFill>
              </a:rPr>
              <a:t>г. </a:t>
            </a:r>
            <a:r>
              <a:rPr lang="ru-RU" sz="1200" b="1" kern="800" dirty="0" smtClean="0">
                <a:solidFill>
                  <a:srgbClr val="1F5163"/>
                </a:solidFill>
              </a:rPr>
              <a:t>Санкт-Петербург, </a:t>
            </a:r>
          </a:p>
          <a:p>
            <a:pPr algn="ctr"/>
            <a:r>
              <a:rPr lang="ru-RU" sz="1200" b="1" kern="800" dirty="0" smtClean="0">
                <a:solidFill>
                  <a:srgbClr val="1F5163"/>
                </a:solidFill>
              </a:rPr>
              <a:t>СТАЖ </a:t>
            </a:r>
            <a:r>
              <a:rPr lang="ru-RU" sz="1200" b="1" kern="800" dirty="0">
                <a:solidFill>
                  <a:srgbClr val="1F5163"/>
                </a:solidFill>
              </a:rPr>
              <a:t>В ТРИХОЛОГИИ – </a:t>
            </a:r>
            <a:r>
              <a:rPr lang="ru-RU" sz="1200" b="1" kern="800" dirty="0" smtClean="0">
                <a:solidFill>
                  <a:srgbClr val="1F5163"/>
                </a:solidFill>
              </a:rPr>
              <a:t>6 </a:t>
            </a:r>
            <a:r>
              <a:rPr lang="ru-RU" sz="1200" b="1" kern="800" dirty="0">
                <a:solidFill>
                  <a:srgbClr val="1F5163"/>
                </a:solidFill>
              </a:rPr>
              <a:t>ЛЕТ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72" y="5404347"/>
            <a:ext cx="3321677" cy="113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C4573-E277-4621-8B09-62C0B70CA8B7}"/>
              </a:ext>
            </a:extLst>
          </p:cNvPr>
          <p:cNvSpPr txBox="1"/>
          <p:nvPr/>
        </p:nvSpPr>
        <p:spPr>
          <a:xfrm>
            <a:off x="8957037" y="5552555"/>
            <a:ext cx="252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800" dirty="0">
                <a:solidFill>
                  <a:schemeClr val="bg1"/>
                </a:solidFill>
              </a:rPr>
              <a:t>ЭТО МОЙ </a:t>
            </a:r>
            <a:r>
              <a:rPr lang="ru-RU" sz="2000" b="1" kern="800" dirty="0" smtClean="0">
                <a:solidFill>
                  <a:schemeClr val="bg1"/>
                </a:solidFill>
              </a:rPr>
              <a:t>ПЯТЫЙ </a:t>
            </a:r>
          </a:p>
          <a:p>
            <a:pPr algn="ctr"/>
            <a:r>
              <a:rPr lang="ru-RU" sz="2000" b="1" kern="800" dirty="0" smtClean="0">
                <a:solidFill>
                  <a:schemeClr val="bg1"/>
                </a:solidFill>
              </a:rPr>
              <a:t>КОНГРЕСС РОИВ</a:t>
            </a:r>
            <a:endParaRPr lang="ru-RU" sz="2000" b="1" kern="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" y="4428877"/>
            <a:ext cx="8590772" cy="2146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DC3D7D-C722-46A9-8898-6EB777AB219A}"/>
              </a:ext>
            </a:extLst>
          </p:cNvPr>
          <p:cNvSpPr txBox="1"/>
          <p:nvPr/>
        </p:nvSpPr>
        <p:spPr>
          <a:xfrm>
            <a:off x="412431" y="4693296"/>
            <a:ext cx="7942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1F5163"/>
                </a:solidFill>
              </a:rPr>
              <a:t>Трихология</a:t>
            </a:r>
            <a:r>
              <a:rPr lang="ru-RU" dirty="0">
                <a:solidFill>
                  <a:srgbClr val="1F5163"/>
                </a:solidFill>
              </a:rPr>
              <a:t> вошла в мою жизнь </a:t>
            </a:r>
            <a:r>
              <a:rPr lang="ru-RU" dirty="0" smtClean="0">
                <a:solidFill>
                  <a:srgbClr val="1F5163"/>
                </a:solidFill>
              </a:rPr>
              <a:t>6 </a:t>
            </a:r>
            <a:r>
              <a:rPr lang="ru-RU" dirty="0">
                <a:solidFill>
                  <a:srgbClr val="1F5163"/>
                </a:solidFill>
              </a:rPr>
              <a:t>лет назад </a:t>
            </a:r>
            <a:r>
              <a:rPr lang="ru-RU" dirty="0" smtClean="0">
                <a:solidFill>
                  <a:srgbClr val="1F5163"/>
                </a:solidFill>
              </a:rPr>
              <a:t>и </a:t>
            </a:r>
            <a:r>
              <a:rPr lang="ru-RU" dirty="0">
                <a:solidFill>
                  <a:srgbClr val="1F5163"/>
                </a:solidFill>
              </a:rPr>
              <a:t>с тех пор стала неотъемлемой частью моего профессионального и личного </a:t>
            </a:r>
            <a:r>
              <a:rPr lang="ru-RU" dirty="0" smtClean="0">
                <a:solidFill>
                  <a:srgbClr val="1F5163"/>
                </a:solidFill>
              </a:rPr>
              <a:t>пути. Участие </a:t>
            </a:r>
            <a:r>
              <a:rPr lang="ru-RU" dirty="0">
                <a:solidFill>
                  <a:srgbClr val="1F5163"/>
                </a:solidFill>
              </a:rPr>
              <a:t>в этом Конгрессе — возможность быть среди единомышленников, делиться знаниями и </a:t>
            </a:r>
            <a:r>
              <a:rPr lang="ru-RU" dirty="0" smtClean="0">
                <a:solidFill>
                  <a:srgbClr val="1F5163"/>
                </a:solidFill>
              </a:rPr>
              <a:t>вдохновляться. И </a:t>
            </a:r>
            <a:r>
              <a:rPr lang="ru-RU" dirty="0">
                <a:solidFill>
                  <a:srgbClr val="1F5163"/>
                </a:solidFill>
              </a:rPr>
              <a:t>именно здесь я особенно остро чувствую: моя любовь </a:t>
            </a:r>
            <a:endParaRPr lang="ru-RU" dirty="0" smtClean="0">
              <a:solidFill>
                <a:srgbClr val="1F5163"/>
              </a:solidFill>
            </a:endParaRPr>
          </a:p>
          <a:p>
            <a:r>
              <a:rPr lang="ru-RU" dirty="0" smtClean="0">
                <a:solidFill>
                  <a:srgbClr val="1F5163"/>
                </a:solidFill>
              </a:rPr>
              <a:t>к </a:t>
            </a:r>
            <a:r>
              <a:rPr lang="ru-RU" dirty="0">
                <a:solidFill>
                  <a:srgbClr val="1F5163"/>
                </a:solidFill>
              </a:rPr>
              <a:t>своему делу находит отклик.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7" y="4693296"/>
            <a:ext cx="197211" cy="1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5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45" y="5009831"/>
            <a:ext cx="8248155" cy="1653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" y="694564"/>
            <a:ext cx="2873291" cy="3770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24" y="5212531"/>
            <a:ext cx="183561" cy="183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5" y="833622"/>
            <a:ext cx="2542138" cy="3492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0" y="4121660"/>
            <a:ext cx="3607338" cy="1618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9" y="5652316"/>
            <a:ext cx="3607337" cy="10301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BC4573-E277-4621-8B09-62C0B70CA8B7}"/>
              </a:ext>
            </a:extLst>
          </p:cNvPr>
          <p:cNvSpPr txBox="1"/>
          <p:nvPr/>
        </p:nvSpPr>
        <p:spPr>
          <a:xfrm>
            <a:off x="552120" y="5934054"/>
            <a:ext cx="31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800" dirty="0">
                <a:solidFill>
                  <a:schemeClr val="bg1"/>
                </a:solidFill>
              </a:rPr>
              <a:t>ЭТО МОЙ </a:t>
            </a:r>
            <a:r>
              <a:rPr lang="ru-RU" sz="1600" b="1" kern="800" dirty="0" smtClean="0">
                <a:solidFill>
                  <a:schemeClr val="bg1"/>
                </a:solidFill>
              </a:rPr>
              <a:t>ПЯТЫЙ КОНГРЕСС РОИВ</a:t>
            </a:r>
            <a:endParaRPr lang="ru-RU" sz="1600" b="1" kern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589A-3588-4316-AFEA-7D25B1563835}"/>
              </a:ext>
            </a:extLst>
          </p:cNvPr>
          <p:cNvSpPr txBox="1"/>
          <p:nvPr/>
        </p:nvSpPr>
        <p:spPr>
          <a:xfrm>
            <a:off x="945086" y="4380429"/>
            <a:ext cx="2390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800" dirty="0">
                <a:solidFill>
                  <a:srgbClr val="1F5163"/>
                </a:solidFill>
              </a:rPr>
              <a:t>Наталья </a:t>
            </a:r>
            <a:r>
              <a:rPr lang="ru-RU" b="1" kern="800" dirty="0" smtClean="0">
                <a:solidFill>
                  <a:srgbClr val="1F5163"/>
                </a:solidFill>
              </a:rPr>
              <a:t>Антоновна </a:t>
            </a:r>
          </a:p>
          <a:p>
            <a:pPr algn="ctr"/>
            <a:r>
              <a:rPr lang="ru-RU" b="1" kern="800" dirty="0" smtClean="0">
                <a:solidFill>
                  <a:srgbClr val="1F5163"/>
                </a:solidFill>
              </a:rPr>
              <a:t>УШАКОВА</a:t>
            </a:r>
            <a:endParaRPr lang="ru-RU" b="1" kern="800" dirty="0">
              <a:solidFill>
                <a:srgbClr val="1F5163"/>
              </a:solidFill>
            </a:endParaRPr>
          </a:p>
          <a:p>
            <a:pPr algn="ctr"/>
            <a:r>
              <a:rPr lang="ru-RU" sz="1200" b="1" kern="800" dirty="0">
                <a:solidFill>
                  <a:srgbClr val="1F5163"/>
                </a:solidFill>
              </a:rPr>
              <a:t>г. </a:t>
            </a:r>
            <a:r>
              <a:rPr lang="ru-RU" sz="1200" b="1" kern="800" dirty="0" smtClean="0">
                <a:solidFill>
                  <a:srgbClr val="1F5163"/>
                </a:solidFill>
              </a:rPr>
              <a:t>Санкт-Петербург, </a:t>
            </a:r>
          </a:p>
          <a:p>
            <a:pPr algn="ctr"/>
            <a:r>
              <a:rPr lang="ru-RU" sz="1200" b="1" kern="800" dirty="0" smtClean="0">
                <a:solidFill>
                  <a:srgbClr val="1F5163"/>
                </a:solidFill>
              </a:rPr>
              <a:t>СТАЖ </a:t>
            </a:r>
            <a:r>
              <a:rPr lang="ru-RU" sz="1200" b="1" kern="800" dirty="0">
                <a:solidFill>
                  <a:srgbClr val="1F5163"/>
                </a:solidFill>
              </a:rPr>
              <a:t>В ТРИХОЛОГИИ – </a:t>
            </a:r>
            <a:r>
              <a:rPr lang="ru-RU" sz="1200" b="1" kern="800" dirty="0" smtClean="0">
                <a:solidFill>
                  <a:srgbClr val="1F5163"/>
                </a:solidFill>
              </a:rPr>
              <a:t>6 </a:t>
            </a:r>
            <a:r>
              <a:rPr lang="ru-RU" sz="1200" b="1" kern="800" dirty="0">
                <a:solidFill>
                  <a:srgbClr val="1F5163"/>
                </a:solidFill>
              </a:rPr>
              <a:t>ЛЕТ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C3D7D-C722-46A9-8898-6EB777AB219A}"/>
              </a:ext>
            </a:extLst>
          </p:cNvPr>
          <p:cNvSpPr txBox="1"/>
          <p:nvPr/>
        </p:nvSpPr>
        <p:spPr>
          <a:xfrm>
            <a:off x="4381391" y="5251563"/>
            <a:ext cx="75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1F5163"/>
                </a:solidFill>
              </a:rPr>
              <a:t>Трихология</a:t>
            </a:r>
            <a:r>
              <a:rPr lang="ru-RU" sz="1600" dirty="0">
                <a:solidFill>
                  <a:srgbClr val="1F5163"/>
                </a:solidFill>
              </a:rPr>
              <a:t> вошла в мою жизнь </a:t>
            </a:r>
            <a:r>
              <a:rPr lang="ru-RU" sz="1600" dirty="0" smtClean="0">
                <a:solidFill>
                  <a:srgbClr val="1F5163"/>
                </a:solidFill>
              </a:rPr>
              <a:t>6 </a:t>
            </a:r>
            <a:r>
              <a:rPr lang="ru-RU" sz="1600" dirty="0">
                <a:solidFill>
                  <a:srgbClr val="1F5163"/>
                </a:solidFill>
              </a:rPr>
              <a:t>лет назад </a:t>
            </a:r>
            <a:r>
              <a:rPr lang="ru-RU" sz="1600" dirty="0" smtClean="0">
                <a:solidFill>
                  <a:srgbClr val="1F5163"/>
                </a:solidFill>
              </a:rPr>
              <a:t>и </a:t>
            </a:r>
            <a:r>
              <a:rPr lang="ru-RU" sz="1600" dirty="0">
                <a:solidFill>
                  <a:srgbClr val="1F5163"/>
                </a:solidFill>
              </a:rPr>
              <a:t>с тех пор стала неотъемлемой частью моего профессионального и личного </a:t>
            </a:r>
            <a:r>
              <a:rPr lang="ru-RU" sz="1600" dirty="0" smtClean="0">
                <a:solidFill>
                  <a:srgbClr val="1F5163"/>
                </a:solidFill>
              </a:rPr>
              <a:t>пути. Участие </a:t>
            </a:r>
            <a:r>
              <a:rPr lang="ru-RU" sz="1600" dirty="0">
                <a:solidFill>
                  <a:srgbClr val="1F5163"/>
                </a:solidFill>
              </a:rPr>
              <a:t>в этом Конгрессе — возможность быть среди единомышленников, делиться знаниями и </a:t>
            </a:r>
            <a:r>
              <a:rPr lang="ru-RU" sz="1600" dirty="0" smtClean="0">
                <a:solidFill>
                  <a:srgbClr val="1F5163"/>
                </a:solidFill>
              </a:rPr>
              <a:t>вдохновляться. И </a:t>
            </a:r>
            <a:r>
              <a:rPr lang="ru-RU" sz="1600" dirty="0">
                <a:solidFill>
                  <a:srgbClr val="1F5163"/>
                </a:solidFill>
              </a:rPr>
              <a:t>именно здесь я особенно остро чувствую: моя любовь </a:t>
            </a:r>
            <a:r>
              <a:rPr lang="ru-RU" sz="1600" dirty="0" smtClean="0">
                <a:solidFill>
                  <a:srgbClr val="1F5163"/>
                </a:solidFill>
              </a:rPr>
              <a:t>к </a:t>
            </a:r>
            <a:r>
              <a:rPr lang="ru-RU" sz="1600" dirty="0">
                <a:solidFill>
                  <a:srgbClr val="1F5163"/>
                </a:solidFill>
              </a:rPr>
              <a:t>своему делу находит отклик.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4" y="-4499"/>
            <a:ext cx="2734496" cy="27158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46" y="316474"/>
            <a:ext cx="2090938" cy="17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563" y="202647"/>
            <a:ext cx="2414138" cy="2010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71" y="3836633"/>
            <a:ext cx="3260530" cy="1112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" y="4874150"/>
            <a:ext cx="10753890" cy="1773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3" y="464776"/>
            <a:ext cx="3299791" cy="42990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4" y="671171"/>
            <a:ext cx="2884773" cy="38856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3804746"/>
            <a:ext cx="3412387" cy="15169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AC589A-3588-4316-AFEA-7D25B1563835}"/>
              </a:ext>
            </a:extLst>
          </p:cNvPr>
          <p:cNvSpPr txBox="1"/>
          <p:nvPr/>
        </p:nvSpPr>
        <p:spPr>
          <a:xfrm>
            <a:off x="833621" y="4027072"/>
            <a:ext cx="261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800" dirty="0">
                <a:solidFill>
                  <a:srgbClr val="1F5163"/>
                </a:solidFill>
              </a:rPr>
              <a:t>Наталья </a:t>
            </a:r>
            <a:r>
              <a:rPr lang="ru-RU" b="1" kern="800" dirty="0" smtClean="0">
                <a:solidFill>
                  <a:srgbClr val="1F5163"/>
                </a:solidFill>
              </a:rPr>
              <a:t>Антоновна </a:t>
            </a:r>
          </a:p>
          <a:p>
            <a:pPr algn="ctr"/>
            <a:r>
              <a:rPr lang="ru-RU" b="1" kern="800" dirty="0" smtClean="0">
                <a:solidFill>
                  <a:srgbClr val="1F5163"/>
                </a:solidFill>
              </a:rPr>
              <a:t>УШАКОВА</a:t>
            </a:r>
            <a:endParaRPr lang="ru-RU" b="1" kern="800" dirty="0">
              <a:solidFill>
                <a:srgbClr val="1F5163"/>
              </a:solidFill>
            </a:endParaRPr>
          </a:p>
          <a:p>
            <a:pPr algn="ctr"/>
            <a:r>
              <a:rPr lang="ru-RU" sz="1200" b="1" kern="800" dirty="0">
                <a:solidFill>
                  <a:srgbClr val="1F5163"/>
                </a:solidFill>
              </a:rPr>
              <a:t>г. </a:t>
            </a:r>
            <a:r>
              <a:rPr lang="ru-RU" sz="1200" b="1" kern="800" dirty="0" smtClean="0">
                <a:solidFill>
                  <a:srgbClr val="1F5163"/>
                </a:solidFill>
              </a:rPr>
              <a:t>Санкт-Петербург, </a:t>
            </a:r>
          </a:p>
          <a:p>
            <a:pPr algn="ctr"/>
            <a:r>
              <a:rPr lang="ru-RU" sz="1200" b="1" kern="800" dirty="0" smtClean="0">
                <a:solidFill>
                  <a:srgbClr val="1F5163"/>
                </a:solidFill>
              </a:rPr>
              <a:t>СТАЖ </a:t>
            </a:r>
            <a:r>
              <a:rPr lang="ru-RU" sz="1200" b="1" kern="800" dirty="0">
                <a:solidFill>
                  <a:srgbClr val="1F5163"/>
                </a:solidFill>
              </a:rPr>
              <a:t>В ТРИХОЛОГИИ – </a:t>
            </a:r>
            <a:r>
              <a:rPr lang="ru-RU" sz="1200" b="1" kern="800" dirty="0" smtClean="0">
                <a:solidFill>
                  <a:srgbClr val="1F5163"/>
                </a:solidFill>
              </a:rPr>
              <a:t>6 </a:t>
            </a:r>
            <a:r>
              <a:rPr lang="ru-RU" sz="1200" b="1" kern="800" dirty="0">
                <a:solidFill>
                  <a:srgbClr val="1F5163"/>
                </a:solidFill>
              </a:rPr>
              <a:t>ЛЕТ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C3D7D-C722-46A9-8898-6EB777AB219A}"/>
              </a:ext>
            </a:extLst>
          </p:cNvPr>
          <p:cNvSpPr txBox="1"/>
          <p:nvPr/>
        </p:nvSpPr>
        <p:spPr>
          <a:xfrm>
            <a:off x="833621" y="5197941"/>
            <a:ext cx="1006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1F5163"/>
                </a:solidFill>
              </a:rPr>
              <a:t>Трихология</a:t>
            </a:r>
            <a:r>
              <a:rPr lang="ru-RU" dirty="0">
                <a:solidFill>
                  <a:srgbClr val="1F5163"/>
                </a:solidFill>
              </a:rPr>
              <a:t> вошла в мою жизнь </a:t>
            </a:r>
            <a:r>
              <a:rPr lang="ru-RU" dirty="0" smtClean="0">
                <a:solidFill>
                  <a:srgbClr val="1F5163"/>
                </a:solidFill>
              </a:rPr>
              <a:t>6 </a:t>
            </a:r>
            <a:r>
              <a:rPr lang="ru-RU" dirty="0">
                <a:solidFill>
                  <a:srgbClr val="1F5163"/>
                </a:solidFill>
              </a:rPr>
              <a:t>лет назад </a:t>
            </a:r>
            <a:r>
              <a:rPr lang="ru-RU" dirty="0" smtClean="0">
                <a:solidFill>
                  <a:srgbClr val="1F5163"/>
                </a:solidFill>
              </a:rPr>
              <a:t>и </a:t>
            </a:r>
            <a:r>
              <a:rPr lang="ru-RU" dirty="0">
                <a:solidFill>
                  <a:srgbClr val="1F5163"/>
                </a:solidFill>
              </a:rPr>
              <a:t>с тех пор стала неотъемлемой частью моего профессионального и личного </a:t>
            </a:r>
            <a:r>
              <a:rPr lang="ru-RU" dirty="0" smtClean="0">
                <a:solidFill>
                  <a:srgbClr val="1F5163"/>
                </a:solidFill>
              </a:rPr>
              <a:t>пути. Участие </a:t>
            </a:r>
            <a:r>
              <a:rPr lang="ru-RU" dirty="0">
                <a:solidFill>
                  <a:srgbClr val="1F5163"/>
                </a:solidFill>
              </a:rPr>
              <a:t>в этом Конгрессе — возможность быть среди единомышленников, делиться знаниями и </a:t>
            </a:r>
            <a:r>
              <a:rPr lang="ru-RU" dirty="0" smtClean="0">
                <a:solidFill>
                  <a:srgbClr val="1F5163"/>
                </a:solidFill>
              </a:rPr>
              <a:t>вдохновляться. И </a:t>
            </a:r>
            <a:r>
              <a:rPr lang="ru-RU" dirty="0">
                <a:solidFill>
                  <a:srgbClr val="1F5163"/>
                </a:solidFill>
              </a:rPr>
              <a:t>именно здесь я особенно остро чувствую: моя </a:t>
            </a:r>
            <a:r>
              <a:rPr lang="ru-RU" dirty="0" smtClean="0">
                <a:solidFill>
                  <a:srgbClr val="1F5163"/>
                </a:solidFill>
              </a:rPr>
              <a:t>любовь</a:t>
            </a:r>
            <a:r>
              <a:rPr lang="en-US" dirty="0">
                <a:solidFill>
                  <a:srgbClr val="1F5163"/>
                </a:solidFill>
              </a:rPr>
              <a:t> </a:t>
            </a:r>
            <a:r>
              <a:rPr lang="ru-RU" dirty="0" smtClean="0">
                <a:solidFill>
                  <a:srgbClr val="1F5163"/>
                </a:solidFill>
              </a:rPr>
              <a:t>к </a:t>
            </a:r>
            <a:r>
              <a:rPr lang="ru-RU" dirty="0">
                <a:solidFill>
                  <a:srgbClr val="1F5163"/>
                </a:solidFill>
              </a:rPr>
              <a:t>своему делу находит отклик.</a:t>
            </a:r>
          </a:p>
        </p:txBody>
      </p:sp>
    </p:spTree>
    <p:extLst>
      <p:ext uri="{BB962C8B-B14F-4D97-AF65-F5344CB8AC3E}">
        <p14:creationId xmlns:p14="http://schemas.microsoft.com/office/powerpoint/2010/main" val="1925612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277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CZV-Inet</dc:creator>
  <cp:lastModifiedBy>Derev Elena</cp:lastModifiedBy>
  <cp:revision>21</cp:revision>
  <dcterms:created xsi:type="dcterms:W3CDTF">2023-05-10T09:47:37Z</dcterms:created>
  <dcterms:modified xsi:type="dcterms:W3CDTF">2026-04-13T08:52:08Z</dcterms:modified>
</cp:coreProperties>
</file>